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8654617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8654617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3bc2d5db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3bc2d5db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8654617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8654617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8654617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8654617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8654617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8654617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8654617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8654617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8654617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8654617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86546174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8654617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Array Iteration Method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384175" y="1239325"/>
            <a:ext cx="5462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What iteration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is?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array iteration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Each iteration method: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With example and  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436200" y="388325"/>
            <a:ext cx="57357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08350" y="1314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forEach()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map()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filter()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reduce()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some()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every()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50" y="41490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 Iteration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02175" y="1145225"/>
            <a:ext cx="4954200" cy="31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Calls a function for each array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Argument: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Item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Item index.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Array itself.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96950" y="4249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forEach()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08375" y="12674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By performing a function on each array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execute the function for array elements without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change the original array.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47625" y="4852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Takes an array and check it against a certain condition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Array elements which will satisfy the condition gets displayed.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9740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690650" y="1386425"/>
            <a:ext cx="534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Reduce()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Produces a single value after applying to each array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Some():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Does any of the items from the entire array meet the specific condition.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37125" y="4450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Reduce() and Some()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864125" y="1235650"/>
            <a:ext cx="4946400" cy="29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every():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Items have to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meet the condition in order to get the result true. 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GB" sz="1800"/>
              <a:t>find():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Returns the array item which passes the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536675" y="43497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every() and find()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28450" y="1275825"/>
            <a:ext cx="4968600" cy="26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let myArray= [1, -2, 3, 4];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result = myArray.every(function(item){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 item&gt;0;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console.log(result 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687350" y="43497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